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68" r:id="rId7"/>
    <p:sldId id="273" r:id="rId8"/>
    <p:sldId id="274" r:id="rId9"/>
    <p:sldId id="275" r:id="rId10"/>
    <p:sldId id="270" r:id="rId11"/>
    <p:sldId id="266" r:id="rId12"/>
  </p:sldIdLst>
  <p:sldSz cx="18288000" cy="10287000"/>
  <p:notesSz cx="6858000" cy="9144000"/>
  <p:embeddedFontLst>
    <p:embeddedFont>
      <p:font typeface="Anantason SemiCondensed Bold" panose="020B0604020202020204" charset="-34"/>
      <p:regular r:id="rId13"/>
    </p:embeddedFont>
    <p:embeddedFont>
      <p:font typeface="Calibri (MS)" panose="020B0604020202020204" charset="0"/>
      <p:regular r:id="rId14"/>
    </p:embeddedFont>
    <p:embeddedFont>
      <p:font typeface="Calibri (MS) Bold" panose="020B0604020202020204" charset="0"/>
      <p:regular r:id="rId15"/>
    </p:embeddedFont>
    <p:embeddedFont>
      <p:font typeface="Chunk Five" panose="020B0604020202020204" charset="0"/>
      <p:regular r:id="rId16"/>
    </p:embeddedFont>
    <p:embeddedFont>
      <p:font typeface="Open Sans" panose="020B0606030504020204" pitchFamily="34" charset="0"/>
      <p:regular r:id="rId17"/>
      <p:bold r:id="rId18"/>
      <p:italic r:id="rId19"/>
      <p:boldItalic r:id="rId20"/>
    </p:embeddedFont>
    <p:embeddedFont>
      <p:font typeface="Open Sans Bold" panose="020B0806030504020204" charset="0"/>
      <p:regular r:id="rId21"/>
    </p:embeddedFont>
    <p:embeddedFont>
      <p:font typeface="Poppins" panose="00000500000000000000" pitchFamily="2" charset="0"/>
      <p:regular r:id="rId22"/>
    </p:embeddedFont>
    <p:embeddedFont>
      <p:font typeface="Poppins Bold" panose="00000800000000000000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721DE0-1080-4DDA-8EBB-77160449CD56}" v="15" dt="2025-05-19T10:50:23.4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ero Nigrelli - Ancma" userId="a3cd2b7a-1ac5-4540-aa46-3838dfec5569" providerId="ADAL" clId="{97721DE0-1080-4DDA-8EBB-77160449CD56}"/>
    <pc:docChg chg="undo custSel addSld delSld modSld sldOrd">
      <pc:chgData name="Piero Nigrelli - Ancma" userId="a3cd2b7a-1ac5-4540-aa46-3838dfec5569" providerId="ADAL" clId="{97721DE0-1080-4DDA-8EBB-77160449CD56}" dt="2025-05-19T10:50:31.087" v="87" actId="14100"/>
      <pc:docMkLst>
        <pc:docMk/>
      </pc:docMkLst>
      <pc:sldChg chg="modSp mod">
        <pc:chgData name="Piero Nigrelli - Ancma" userId="a3cd2b7a-1ac5-4540-aa46-3838dfec5569" providerId="ADAL" clId="{97721DE0-1080-4DDA-8EBB-77160449CD56}" dt="2025-05-19T10:49:27.213" v="83" actId="20577"/>
        <pc:sldMkLst>
          <pc:docMk/>
          <pc:sldMk cId="0" sldId="257"/>
        </pc:sldMkLst>
        <pc:spChg chg="mod">
          <ac:chgData name="Piero Nigrelli - Ancma" userId="a3cd2b7a-1ac5-4540-aa46-3838dfec5569" providerId="ADAL" clId="{97721DE0-1080-4DDA-8EBB-77160449CD56}" dt="2025-05-19T10:49:27.213" v="83" actId="20577"/>
          <ac:spMkLst>
            <pc:docMk/>
            <pc:sldMk cId="0" sldId="257"/>
            <ac:spMk id="5" creationId="{00000000-0000-0000-0000-000000000000}"/>
          </ac:spMkLst>
        </pc:spChg>
      </pc:sldChg>
      <pc:sldChg chg="delSp del mod">
        <pc:chgData name="Piero Nigrelli - Ancma" userId="a3cd2b7a-1ac5-4540-aa46-3838dfec5569" providerId="ADAL" clId="{97721DE0-1080-4DDA-8EBB-77160449CD56}" dt="2025-05-19T10:21:29.178" v="18" actId="47"/>
        <pc:sldMkLst>
          <pc:docMk/>
          <pc:sldMk cId="0" sldId="258"/>
        </pc:sldMkLst>
        <pc:spChg chg="del">
          <ac:chgData name="Piero Nigrelli - Ancma" userId="a3cd2b7a-1ac5-4540-aa46-3838dfec5569" providerId="ADAL" clId="{97721DE0-1080-4DDA-8EBB-77160449CD56}" dt="2025-05-19T10:19:56.923" v="0" actId="478"/>
          <ac:spMkLst>
            <pc:docMk/>
            <pc:sldMk cId="0" sldId="258"/>
            <ac:spMk id="5" creationId="{00000000-0000-0000-0000-000000000000}"/>
          </ac:spMkLst>
        </pc:spChg>
        <pc:spChg chg="del">
          <ac:chgData name="Piero Nigrelli - Ancma" userId="a3cd2b7a-1ac5-4540-aa46-3838dfec5569" providerId="ADAL" clId="{97721DE0-1080-4DDA-8EBB-77160449CD56}" dt="2025-05-19T10:20:01.129" v="1" actId="478"/>
          <ac:spMkLst>
            <pc:docMk/>
            <pc:sldMk cId="0" sldId="258"/>
            <ac:spMk id="6" creationId="{00000000-0000-0000-0000-000000000000}"/>
          </ac:spMkLst>
        </pc:spChg>
        <pc:spChg chg="del">
          <ac:chgData name="Piero Nigrelli - Ancma" userId="a3cd2b7a-1ac5-4540-aa46-3838dfec5569" providerId="ADAL" clId="{97721DE0-1080-4DDA-8EBB-77160449CD56}" dt="2025-05-19T10:20:08.332" v="3" actId="478"/>
          <ac:spMkLst>
            <pc:docMk/>
            <pc:sldMk cId="0" sldId="258"/>
            <ac:spMk id="7" creationId="{FB640F51-9985-CA04-99BA-3D5C45879EF6}"/>
          </ac:spMkLst>
        </pc:spChg>
        <pc:grpChg chg="del">
          <ac:chgData name="Piero Nigrelli - Ancma" userId="a3cd2b7a-1ac5-4540-aa46-3838dfec5569" providerId="ADAL" clId="{97721DE0-1080-4DDA-8EBB-77160449CD56}" dt="2025-05-19T10:20:04.353" v="2" actId="478"/>
          <ac:grpSpMkLst>
            <pc:docMk/>
            <pc:sldMk cId="0" sldId="258"/>
            <ac:grpSpMk id="3" creationId="{00000000-0000-0000-0000-000000000000}"/>
          </ac:grpSpMkLst>
        </pc:grpChg>
      </pc:sldChg>
      <pc:sldChg chg="addSp delSp modSp add del mod">
        <pc:chgData name="Piero Nigrelli - Ancma" userId="a3cd2b7a-1ac5-4540-aa46-3838dfec5569" providerId="ADAL" clId="{97721DE0-1080-4DDA-8EBB-77160449CD56}" dt="2025-05-19T10:31:46.012" v="53" actId="47"/>
        <pc:sldMkLst>
          <pc:docMk/>
          <pc:sldMk cId="0" sldId="259"/>
        </pc:sldMkLst>
        <pc:spChg chg="del">
          <ac:chgData name="Piero Nigrelli - Ancma" userId="a3cd2b7a-1ac5-4540-aa46-3838dfec5569" providerId="ADAL" clId="{97721DE0-1080-4DDA-8EBB-77160449CD56}" dt="2025-05-19T10:31:38.761" v="51" actId="478"/>
          <ac:spMkLst>
            <pc:docMk/>
            <pc:sldMk cId="0" sldId="259"/>
            <ac:spMk id="10" creationId="{00000000-0000-0000-0000-000000000000}"/>
          </ac:spMkLst>
        </pc:spChg>
        <pc:spChg chg="del">
          <ac:chgData name="Piero Nigrelli - Ancma" userId="a3cd2b7a-1ac5-4540-aa46-3838dfec5569" providerId="ADAL" clId="{97721DE0-1080-4DDA-8EBB-77160449CD56}" dt="2025-05-19T10:31:41.840" v="52" actId="478"/>
          <ac:spMkLst>
            <pc:docMk/>
            <pc:sldMk cId="0" sldId="259"/>
            <ac:spMk id="11" creationId="{2DB3AD50-4A38-CB1A-7DCE-A0A470BF2C40}"/>
          </ac:spMkLst>
        </pc:spChg>
        <pc:spChg chg="del">
          <ac:chgData name="Piero Nigrelli - Ancma" userId="a3cd2b7a-1ac5-4540-aa46-3838dfec5569" providerId="ADAL" clId="{97721DE0-1080-4DDA-8EBB-77160449CD56}" dt="2025-05-19T10:31:38.761" v="51" actId="478"/>
          <ac:spMkLst>
            <pc:docMk/>
            <pc:sldMk cId="0" sldId="259"/>
            <ac:spMk id="14" creationId="{00000000-0000-0000-0000-000000000000}"/>
          </ac:spMkLst>
        </pc:spChg>
        <pc:spChg chg="del">
          <ac:chgData name="Piero Nigrelli - Ancma" userId="a3cd2b7a-1ac5-4540-aa46-3838dfec5569" providerId="ADAL" clId="{97721DE0-1080-4DDA-8EBB-77160449CD56}" dt="2025-05-19T10:31:38.761" v="51" actId="478"/>
          <ac:spMkLst>
            <pc:docMk/>
            <pc:sldMk cId="0" sldId="259"/>
            <ac:spMk id="269" creationId="{00000000-0000-0000-0000-000000000000}"/>
          </ac:spMkLst>
        </pc:spChg>
        <pc:spChg chg="del">
          <ac:chgData name="Piero Nigrelli - Ancma" userId="a3cd2b7a-1ac5-4540-aa46-3838dfec5569" providerId="ADAL" clId="{97721DE0-1080-4DDA-8EBB-77160449CD56}" dt="2025-05-19T10:31:38.761" v="51" actId="478"/>
          <ac:spMkLst>
            <pc:docMk/>
            <pc:sldMk cId="0" sldId="259"/>
            <ac:spMk id="285" creationId="{00000000-0000-0000-0000-000000000000}"/>
          </ac:spMkLst>
        </pc:spChg>
        <pc:spChg chg="del">
          <ac:chgData name="Piero Nigrelli - Ancma" userId="a3cd2b7a-1ac5-4540-aa46-3838dfec5569" providerId="ADAL" clId="{97721DE0-1080-4DDA-8EBB-77160449CD56}" dt="2025-05-19T10:31:38.761" v="51" actId="478"/>
          <ac:spMkLst>
            <pc:docMk/>
            <pc:sldMk cId="0" sldId="259"/>
            <ac:spMk id="343" creationId="{6BCE73F2-8362-80BE-0567-CB39CEEBECDB}"/>
          </ac:spMkLst>
        </pc:spChg>
        <pc:spChg chg="del">
          <ac:chgData name="Piero Nigrelli - Ancma" userId="a3cd2b7a-1ac5-4540-aa46-3838dfec5569" providerId="ADAL" clId="{97721DE0-1080-4DDA-8EBB-77160449CD56}" dt="2025-05-19T10:31:38.761" v="51" actId="478"/>
          <ac:spMkLst>
            <pc:docMk/>
            <pc:sldMk cId="0" sldId="259"/>
            <ac:spMk id="344" creationId="{2395BBAE-F4D8-5EE7-1969-585BE72E495D}"/>
          </ac:spMkLst>
        </pc:spChg>
        <pc:spChg chg="del">
          <ac:chgData name="Piero Nigrelli - Ancma" userId="a3cd2b7a-1ac5-4540-aa46-3838dfec5569" providerId="ADAL" clId="{97721DE0-1080-4DDA-8EBB-77160449CD56}" dt="2025-05-19T10:31:38.761" v="51" actId="478"/>
          <ac:spMkLst>
            <pc:docMk/>
            <pc:sldMk cId="0" sldId="259"/>
            <ac:spMk id="347" creationId="{A16EBA6B-80C3-652C-14AF-94B05558F6C4}"/>
          </ac:spMkLst>
        </pc:spChg>
        <pc:spChg chg="del">
          <ac:chgData name="Piero Nigrelli - Ancma" userId="a3cd2b7a-1ac5-4540-aa46-3838dfec5569" providerId="ADAL" clId="{97721DE0-1080-4DDA-8EBB-77160449CD56}" dt="2025-05-19T10:31:38.761" v="51" actId="478"/>
          <ac:spMkLst>
            <pc:docMk/>
            <pc:sldMk cId="0" sldId="259"/>
            <ac:spMk id="349" creationId="{F457AFB8-1570-A080-9384-A2350E37B7EE}"/>
          </ac:spMkLst>
        </pc:spChg>
        <pc:spChg chg="del">
          <ac:chgData name="Piero Nigrelli - Ancma" userId="a3cd2b7a-1ac5-4540-aa46-3838dfec5569" providerId="ADAL" clId="{97721DE0-1080-4DDA-8EBB-77160449CD56}" dt="2025-05-19T10:31:38.761" v="51" actId="478"/>
          <ac:spMkLst>
            <pc:docMk/>
            <pc:sldMk cId="0" sldId="259"/>
            <ac:spMk id="350" creationId="{C31F393A-6703-AC44-441C-3A7A55A5AE0B}"/>
          </ac:spMkLst>
        </pc:spChg>
        <pc:spChg chg="del">
          <ac:chgData name="Piero Nigrelli - Ancma" userId="a3cd2b7a-1ac5-4540-aa46-3838dfec5569" providerId="ADAL" clId="{97721DE0-1080-4DDA-8EBB-77160449CD56}" dt="2025-05-19T10:31:38.761" v="51" actId="478"/>
          <ac:spMkLst>
            <pc:docMk/>
            <pc:sldMk cId="0" sldId="259"/>
            <ac:spMk id="351" creationId="{64CA5E08-A05C-BB6F-7494-3EE59CD7C7BA}"/>
          </ac:spMkLst>
        </pc:spChg>
      </pc:sldChg>
      <pc:sldChg chg="del">
        <pc:chgData name="Piero Nigrelli - Ancma" userId="a3cd2b7a-1ac5-4540-aa46-3838dfec5569" providerId="ADAL" clId="{97721DE0-1080-4DDA-8EBB-77160449CD56}" dt="2025-05-19T10:20:15.022" v="5" actId="47"/>
        <pc:sldMkLst>
          <pc:docMk/>
          <pc:sldMk cId="0" sldId="260"/>
        </pc:sldMkLst>
      </pc:sldChg>
      <pc:sldChg chg="del">
        <pc:chgData name="Piero Nigrelli - Ancma" userId="a3cd2b7a-1ac5-4540-aa46-3838dfec5569" providerId="ADAL" clId="{97721DE0-1080-4DDA-8EBB-77160449CD56}" dt="2025-05-19T10:20:15.633" v="6" actId="47"/>
        <pc:sldMkLst>
          <pc:docMk/>
          <pc:sldMk cId="0" sldId="261"/>
        </pc:sldMkLst>
      </pc:sldChg>
      <pc:sldChg chg="del">
        <pc:chgData name="Piero Nigrelli - Ancma" userId="a3cd2b7a-1ac5-4540-aa46-3838dfec5569" providerId="ADAL" clId="{97721DE0-1080-4DDA-8EBB-77160449CD56}" dt="2025-05-19T10:20:17.480" v="7" actId="47"/>
        <pc:sldMkLst>
          <pc:docMk/>
          <pc:sldMk cId="0" sldId="262"/>
        </pc:sldMkLst>
      </pc:sldChg>
      <pc:sldChg chg="del">
        <pc:chgData name="Piero Nigrelli - Ancma" userId="a3cd2b7a-1ac5-4540-aa46-3838dfec5569" providerId="ADAL" clId="{97721DE0-1080-4DDA-8EBB-77160449CD56}" dt="2025-05-19T10:20:18.058" v="8" actId="47"/>
        <pc:sldMkLst>
          <pc:docMk/>
          <pc:sldMk cId="0" sldId="263"/>
        </pc:sldMkLst>
      </pc:sldChg>
      <pc:sldChg chg="del">
        <pc:chgData name="Piero Nigrelli - Ancma" userId="a3cd2b7a-1ac5-4540-aa46-3838dfec5569" providerId="ADAL" clId="{97721DE0-1080-4DDA-8EBB-77160449CD56}" dt="2025-05-19T10:20:18.669" v="9" actId="47"/>
        <pc:sldMkLst>
          <pc:docMk/>
          <pc:sldMk cId="0" sldId="264"/>
        </pc:sldMkLst>
      </pc:sldChg>
      <pc:sldChg chg="del">
        <pc:chgData name="Piero Nigrelli - Ancma" userId="a3cd2b7a-1ac5-4540-aa46-3838dfec5569" providerId="ADAL" clId="{97721DE0-1080-4DDA-8EBB-77160449CD56}" dt="2025-05-19T10:20:19.123" v="10" actId="47"/>
        <pc:sldMkLst>
          <pc:docMk/>
          <pc:sldMk cId="0" sldId="265"/>
        </pc:sldMkLst>
      </pc:sldChg>
      <pc:sldChg chg="add del">
        <pc:chgData name="Piero Nigrelli - Ancma" userId="a3cd2b7a-1ac5-4540-aa46-3838dfec5569" providerId="ADAL" clId="{97721DE0-1080-4DDA-8EBB-77160449CD56}" dt="2025-05-19T10:22:21.239" v="21" actId="47"/>
        <pc:sldMkLst>
          <pc:docMk/>
          <pc:sldMk cId="3191954542" sldId="267"/>
        </pc:sldMkLst>
      </pc:sldChg>
      <pc:sldChg chg="addSp delSp modSp add mod">
        <pc:chgData name="Piero Nigrelli - Ancma" userId="a3cd2b7a-1ac5-4540-aa46-3838dfec5569" providerId="ADAL" clId="{97721DE0-1080-4DDA-8EBB-77160449CD56}" dt="2025-05-19T10:36:36.970" v="69" actId="14100"/>
        <pc:sldMkLst>
          <pc:docMk/>
          <pc:sldMk cId="3570975162" sldId="268"/>
        </pc:sldMkLst>
        <pc:picChg chg="add del mod">
          <ac:chgData name="Piero Nigrelli - Ancma" userId="a3cd2b7a-1ac5-4540-aa46-3838dfec5569" providerId="ADAL" clId="{97721DE0-1080-4DDA-8EBB-77160449CD56}" dt="2025-05-19T10:35:28.921" v="62" actId="478"/>
          <ac:picMkLst>
            <pc:docMk/>
            <pc:sldMk cId="3570975162" sldId="268"/>
            <ac:picMk id="3" creationId="{7DF0D2E5-B8D9-28BC-C682-0285B62E7CC1}"/>
          </ac:picMkLst>
        </pc:picChg>
        <pc:picChg chg="add mod">
          <ac:chgData name="Piero Nigrelli - Ancma" userId="a3cd2b7a-1ac5-4540-aa46-3838dfec5569" providerId="ADAL" clId="{97721DE0-1080-4DDA-8EBB-77160449CD56}" dt="2025-05-19T10:36:36.970" v="69" actId="14100"/>
          <ac:picMkLst>
            <pc:docMk/>
            <pc:sldMk cId="3570975162" sldId="268"/>
            <ac:picMk id="4" creationId="{519AD9CF-BEF5-2ABE-B7A6-94B0A0481D0F}"/>
          </ac:picMkLst>
        </pc:picChg>
      </pc:sldChg>
      <pc:sldChg chg="addSp delSp modSp add del mod ord">
        <pc:chgData name="Piero Nigrelli - Ancma" userId="a3cd2b7a-1ac5-4540-aa46-3838dfec5569" providerId="ADAL" clId="{97721DE0-1080-4DDA-8EBB-77160449CD56}" dt="2025-05-19T10:30:52.939" v="46" actId="47"/>
        <pc:sldMkLst>
          <pc:docMk/>
          <pc:sldMk cId="1324308516" sldId="269"/>
        </pc:sldMkLst>
        <pc:spChg chg="mod">
          <ac:chgData name="Piero Nigrelli - Ancma" userId="a3cd2b7a-1ac5-4540-aa46-3838dfec5569" providerId="ADAL" clId="{97721DE0-1080-4DDA-8EBB-77160449CD56}" dt="2025-05-19T10:29:54.644" v="41" actId="1076"/>
          <ac:spMkLst>
            <pc:docMk/>
            <pc:sldMk cId="1324308516" sldId="269"/>
            <ac:spMk id="2" creationId="{D8122A29-1557-97F7-27AA-25D473F141D0}"/>
          </ac:spMkLst>
        </pc:spChg>
        <pc:spChg chg="del mod">
          <ac:chgData name="Piero Nigrelli - Ancma" userId="a3cd2b7a-1ac5-4540-aa46-3838dfec5569" providerId="ADAL" clId="{97721DE0-1080-4DDA-8EBB-77160449CD56}" dt="2025-05-19T10:29:51.015" v="40" actId="478"/>
          <ac:spMkLst>
            <pc:docMk/>
            <pc:sldMk cId="1324308516" sldId="269"/>
            <ac:spMk id="9" creationId="{7E912DBA-DE41-CEFA-D45A-B424AE21DD56}"/>
          </ac:spMkLst>
        </pc:spChg>
        <pc:spChg chg="mod">
          <ac:chgData name="Piero Nigrelli - Ancma" userId="a3cd2b7a-1ac5-4540-aa46-3838dfec5569" providerId="ADAL" clId="{97721DE0-1080-4DDA-8EBB-77160449CD56}" dt="2025-05-19T10:28:15.677" v="28"/>
          <ac:spMkLst>
            <pc:docMk/>
            <pc:sldMk cId="1324308516" sldId="269"/>
            <ac:spMk id="19" creationId="{91D05D80-951D-1939-D37C-0D9D67798E99}"/>
          </ac:spMkLst>
        </pc:spChg>
        <pc:spChg chg="add mod">
          <ac:chgData name="Piero Nigrelli - Ancma" userId="a3cd2b7a-1ac5-4540-aa46-3838dfec5569" providerId="ADAL" clId="{97721DE0-1080-4DDA-8EBB-77160449CD56}" dt="2025-05-19T10:29:01.094" v="31" actId="164"/>
          <ac:spMkLst>
            <pc:docMk/>
            <pc:sldMk cId="1324308516" sldId="269"/>
            <ac:spMk id="28" creationId="{C7282CBF-0769-CD3A-105D-A6511C471FD8}"/>
          </ac:spMkLst>
        </pc:spChg>
        <pc:spChg chg="add mod">
          <ac:chgData name="Piero Nigrelli - Ancma" userId="a3cd2b7a-1ac5-4540-aa46-3838dfec5569" providerId="ADAL" clId="{97721DE0-1080-4DDA-8EBB-77160449CD56}" dt="2025-05-19T10:29:01.094" v="31" actId="164"/>
          <ac:spMkLst>
            <pc:docMk/>
            <pc:sldMk cId="1324308516" sldId="269"/>
            <ac:spMk id="31" creationId="{A25A7F55-4980-8C56-0E2D-119A9A04D6E7}"/>
          </ac:spMkLst>
        </pc:spChg>
        <pc:spChg chg="mod">
          <ac:chgData name="Piero Nigrelli - Ancma" userId="a3cd2b7a-1ac5-4540-aa46-3838dfec5569" providerId="ADAL" clId="{97721DE0-1080-4DDA-8EBB-77160449CD56}" dt="2025-05-19T10:29:01.094" v="31" actId="164"/>
          <ac:spMkLst>
            <pc:docMk/>
            <pc:sldMk cId="1324308516" sldId="269"/>
            <ac:spMk id="34" creationId="{46DD36E0-3C3A-E15E-E819-E5F63C841CB8}"/>
          </ac:spMkLst>
        </pc:spChg>
        <pc:spChg chg="mod">
          <ac:chgData name="Piero Nigrelli - Ancma" userId="a3cd2b7a-1ac5-4540-aa46-3838dfec5569" providerId="ADAL" clId="{97721DE0-1080-4DDA-8EBB-77160449CD56}" dt="2025-05-19T10:29:01.094" v="31" actId="164"/>
          <ac:spMkLst>
            <pc:docMk/>
            <pc:sldMk cId="1324308516" sldId="269"/>
            <ac:spMk id="39" creationId="{E1A5D181-AD9B-53A5-0344-9410016B091A}"/>
          </ac:spMkLst>
        </pc:spChg>
        <pc:spChg chg="add mod">
          <ac:chgData name="Piero Nigrelli - Ancma" userId="a3cd2b7a-1ac5-4540-aa46-3838dfec5569" providerId="ADAL" clId="{97721DE0-1080-4DDA-8EBB-77160449CD56}" dt="2025-05-19T10:28:15.677" v="28"/>
          <ac:spMkLst>
            <pc:docMk/>
            <pc:sldMk cId="1324308516" sldId="269"/>
            <ac:spMk id="41" creationId="{60134CA9-5E17-F9EA-E011-FB0F3F11CF85}"/>
          </ac:spMkLst>
        </pc:spChg>
        <pc:spChg chg="mod">
          <ac:chgData name="Piero Nigrelli - Ancma" userId="a3cd2b7a-1ac5-4540-aa46-3838dfec5569" providerId="ADAL" clId="{97721DE0-1080-4DDA-8EBB-77160449CD56}" dt="2025-05-19T10:29:01.094" v="31" actId="164"/>
          <ac:spMkLst>
            <pc:docMk/>
            <pc:sldMk cId="1324308516" sldId="269"/>
            <ac:spMk id="49" creationId="{598978F7-8A9C-19C5-776C-A7C4D5E7FD39}"/>
          </ac:spMkLst>
        </pc:spChg>
        <pc:spChg chg="mod">
          <ac:chgData name="Piero Nigrelli - Ancma" userId="a3cd2b7a-1ac5-4540-aa46-3838dfec5569" providerId="ADAL" clId="{97721DE0-1080-4DDA-8EBB-77160449CD56}" dt="2025-05-19T10:28:15.677" v="28"/>
          <ac:spMkLst>
            <pc:docMk/>
            <pc:sldMk cId="1324308516" sldId="269"/>
            <ac:spMk id="62" creationId="{42A6F547-89DC-FF93-37C0-0CBA69CC631D}"/>
          </ac:spMkLst>
        </pc:spChg>
        <pc:spChg chg="mod">
          <ac:chgData name="Piero Nigrelli - Ancma" userId="a3cd2b7a-1ac5-4540-aa46-3838dfec5569" providerId="ADAL" clId="{97721DE0-1080-4DDA-8EBB-77160449CD56}" dt="2025-05-19T10:29:01.094" v="31" actId="164"/>
          <ac:spMkLst>
            <pc:docMk/>
            <pc:sldMk cId="1324308516" sldId="269"/>
            <ac:spMk id="79" creationId="{FF8E3A73-98D8-54D1-1065-E13EB44F4DC0}"/>
          </ac:spMkLst>
        </pc:spChg>
        <pc:spChg chg="mod">
          <ac:chgData name="Piero Nigrelli - Ancma" userId="a3cd2b7a-1ac5-4540-aa46-3838dfec5569" providerId="ADAL" clId="{97721DE0-1080-4DDA-8EBB-77160449CD56}" dt="2025-05-19T10:28:15.677" v="28"/>
          <ac:spMkLst>
            <pc:docMk/>
            <pc:sldMk cId="1324308516" sldId="269"/>
            <ac:spMk id="91" creationId="{4F33F68B-2E4A-F415-E91E-02F10D52846D}"/>
          </ac:spMkLst>
        </pc:spChg>
        <pc:spChg chg="mod">
          <ac:chgData name="Piero Nigrelli - Ancma" userId="a3cd2b7a-1ac5-4540-aa46-3838dfec5569" providerId="ADAL" clId="{97721DE0-1080-4DDA-8EBB-77160449CD56}" dt="2025-05-19T10:28:15.677" v="28"/>
          <ac:spMkLst>
            <pc:docMk/>
            <pc:sldMk cId="1324308516" sldId="269"/>
            <ac:spMk id="102" creationId="{25AE671C-2E55-E2BC-0699-21CA7AD5FDA9}"/>
          </ac:spMkLst>
        </pc:spChg>
        <pc:spChg chg="mod">
          <ac:chgData name="Piero Nigrelli - Ancma" userId="a3cd2b7a-1ac5-4540-aa46-3838dfec5569" providerId="ADAL" clId="{97721DE0-1080-4DDA-8EBB-77160449CD56}" dt="2025-05-19T10:29:01.094" v="31" actId="164"/>
          <ac:spMkLst>
            <pc:docMk/>
            <pc:sldMk cId="1324308516" sldId="269"/>
            <ac:spMk id="111" creationId="{4602060D-F1D0-6BCA-B86B-750DAC7AD87D}"/>
          </ac:spMkLst>
        </pc:spChg>
        <pc:spChg chg="mod">
          <ac:chgData name="Piero Nigrelli - Ancma" userId="a3cd2b7a-1ac5-4540-aa46-3838dfec5569" providerId="ADAL" clId="{97721DE0-1080-4DDA-8EBB-77160449CD56}" dt="2025-05-19T10:28:15.677" v="28"/>
          <ac:spMkLst>
            <pc:docMk/>
            <pc:sldMk cId="1324308516" sldId="269"/>
            <ac:spMk id="122" creationId="{49E7752E-4BAA-F8BB-1052-EE89680F0955}"/>
          </ac:spMkLst>
        </pc:spChg>
        <pc:spChg chg="add mod">
          <ac:chgData name="Piero Nigrelli - Ancma" userId="a3cd2b7a-1ac5-4540-aa46-3838dfec5569" providerId="ADAL" clId="{97721DE0-1080-4DDA-8EBB-77160449CD56}" dt="2025-05-19T10:29:01.094" v="31" actId="164"/>
          <ac:spMkLst>
            <pc:docMk/>
            <pc:sldMk cId="1324308516" sldId="269"/>
            <ac:spMk id="130" creationId="{5F27B712-1C60-B0C4-F90B-87947F1385C1}"/>
          </ac:spMkLst>
        </pc:spChg>
        <pc:spChg chg="mod">
          <ac:chgData name="Piero Nigrelli - Ancma" userId="a3cd2b7a-1ac5-4540-aa46-3838dfec5569" providerId="ADAL" clId="{97721DE0-1080-4DDA-8EBB-77160449CD56}" dt="2025-05-19T10:28:15.677" v="28"/>
          <ac:spMkLst>
            <pc:docMk/>
            <pc:sldMk cId="1324308516" sldId="269"/>
            <ac:spMk id="132" creationId="{671E2E2E-A45A-C09F-4204-BED3AF4D2BDE}"/>
          </ac:spMkLst>
        </pc:spChg>
        <pc:spChg chg="mod">
          <ac:chgData name="Piero Nigrelli - Ancma" userId="a3cd2b7a-1ac5-4540-aa46-3838dfec5569" providerId="ADAL" clId="{97721DE0-1080-4DDA-8EBB-77160449CD56}" dt="2025-05-19T10:29:01.094" v="31" actId="164"/>
          <ac:spMkLst>
            <pc:docMk/>
            <pc:sldMk cId="1324308516" sldId="269"/>
            <ac:spMk id="146" creationId="{FD74693D-FA04-B14A-0E3C-5CD2A6B758F2}"/>
          </ac:spMkLst>
        </pc:spChg>
        <pc:spChg chg="mod">
          <ac:chgData name="Piero Nigrelli - Ancma" userId="a3cd2b7a-1ac5-4540-aa46-3838dfec5569" providerId="ADAL" clId="{97721DE0-1080-4DDA-8EBB-77160449CD56}" dt="2025-05-19T10:29:01.094" v="31" actId="164"/>
          <ac:spMkLst>
            <pc:docMk/>
            <pc:sldMk cId="1324308516" sldId="269"/>
            <ac:spMk id="152" creationId="{498046AD-C1EA-A980-2FBB-27E792A4439C}"/>
          </ac:spMkLst>
        </pc:spChg>
        <pc:grpChg chg="del mod">
          <ac:chgData name="Piero Nigrelli - Ancma" userId="a3cd2b7a-1ac5-4540-aa46-3838dfec5569" providerId="ADAL" clId="{97721DE0-1080-4DDA-8EBB-77160449CD56}" dt="2025-05-19T10:29:45.369" v="38" actId="478"/>
          <ac:grpSpMkLst>
            <pc:docMk/>
            <pc:sldMk cId="1324308516" sldId="269"/>
            <ac:grpSpMk id="153" creationId="{AE28B07E-A29C-C8E1-EB18-995343592B14}"/>
          </ac:grpSpMkLst>
        </pc:grpChg>
      </pc:sldChg>
      <pc:sldChg chg="addSp modSp add mod">
        <pc:chgData name="Piero Nigrelli - Ancma" userId="a3cd2b7a-1ac5-4540-aa46-3838dfec5569" providerId="ADAL" clId="{97721DE0-1080-4DDA-8EBB-77160449CD56}" dt="2025-05-19T10:31:28.510" v="50" actId="1076"/>
        <pc:sldMkLst>
          <pc:docMk/>
          <pc:sldMk cId="1288615903" sldId="270"/>
        </pc:sldMkLst>
        <pc:picChg chg="add mod">
          <ac:chgData name="Piero Nigrelli - Ancma" userId="a3cd2b7a-1ac5-4540-aa46-3838dfec5569" providerId="ADAL" clId="{97721DE0-1080-4DDA-8EBB-77160449CD56}" dt="2025-05-19T10:31:28.510" v="50" actId="1076"/>
          <ac:picMkLst>
            <pc:docMk/>
            <pc:sldMk cId="1288615903" sldId="270"/>
            <ac:picMk id="3" creationId="{380CEA40-64E5-4522-E247-4DA6A087B9E7}"/>
          </ac:picMkLst>
        </pc:picChg>
      </pc:sldChg>
      <pc:sldChg chg="modSp add del mod ord">
        <pc:chgData name="Piero Nigrelli - Ancma" userId="a3cd2b7a-1ac5-4540-aa46-3838dfec5569" providerId="ADAL" clId="{97721DE0-1080-4DDA-8EBB-77160449CD56}" dt="2025-05-19T10:36:40.646" v="70" actId="47"/>
        <pc:sldMkLst>
          <pc:docMk/>
          <pc:sldMk cId="0" sldId="271"/>
        </pc:sldMkLst>
        <pc:spChg chg="mod">
          <ac:chgData name="Piero Nigrelli - Ancma" userId="a3cd2b7a-1ac5-4540-aa46-3838dfec5569" providerId="ADAL" clId="{97721DE0-1080-4DDA-8EBB-77160449CD56}" dt="2025-05-19T10:21:43.098" v="19" actId="207"/>
          <ac:spMkLst>
            <pc:docMk/>
            <pc:sldMk cId="0" sldId="271"/>
            <ac:spMk id="31" creationId="{00000000-0000-0000-0000-000000000000}"/>
          </ac:spMkLst>
        </pc:spChg>
      </pc:sldChg>
      <pc:sldChg chg="addSp delSp modSp add del mod">
        <pc:chgData name="Piero Nigrelli - Ancma" userId="a3cd2b7a-1ac5-4540-aa46-3838dfec5569" providerId="ADAL" clId="{97721DE0-1080-4DDA-8EBB-77160449CD56}" dt="2025-05-19T10:35:44.523" v="65" actId="47"/>
        <pc:sldMkLst>
          <pc:docMk/>
          <pc:sldMk cId="0" sldId="272"/>
        </pc:sldMkLst>
        <pc:spChg chg="del">
          <ac:chgData name="Piero Nigrelli - Ancma" userId="a3cd2b7a-1ac5-4540-aa46-3838dfec5569" providerId="ADAL" clId="{97721DE0-1080-4DDA-8EBB-77160449CD56}" dt="2025-05-19T10:35:40.669" v="64" actId="478"/>
          <ac:spMkLst>
            <pc:docMk/>
            <pc:sldMk cId="0" sldId="272"/>
            <ac:spMk id="28" creationId="{98EC3FFC-672E-6325-6C14-1D5F3CEC305A}"/>
          </ac:spMkLst>
        </pc:spChg>
        <pc:spChg chg="del">
          <ac:chgData name="Piero Nigrelli - Ancma" userId="a3cd2b7a-1ac5-4540-aa46-3838dfec5569" providerId="ADAL" clId="{97721DE0-1080-4DDA-8EBB-77160449CD56}" dt="2025-05-19T10:35:37.325" v="63" actId="478"/>
          <ac:spMkLst>
            <pc:docMk/>
            <pc:sldMk cId="0" sldId="272"/>
            <ac:spMk id="37" creationId="{00000000-0000-0000-0000-000000000000}"/>
          </ac:spMkLst>
        </pc:spChg>
        <pc:spChg chg="del">
          <ac:chgData name="Piero Nigrelli - Ancma" userId="a3cd2b7a-1ac5-4540-aa46-3838dfec5569" providerId="ADAL" clId="{97721DE0-1080-4DDA-8EBB-77160449CD56}" dt="2025-05-19T10:35:37.325" v="63" actId="478"/>
          <ac:spMkLst>
            <pc:docMk/>
            <pc:sldMk cId="0" sldId="272"/>
            <ac:spMk id="46" creationId="{00000000-0000-0000-0000-000000000000}"/>
          </ac:spMkLst>
        </pc:spChg>
        <pc:spChg chg="del">
          <ac:chgData name="Piero Nigrelli - Ancma" userId="a3cd2b7a-1ac5-4540-aa46-3838dfec5569" providerId="ADAL" clId="{97721DE0-1080-4DDA-8EBB-77160449CD56}" dt="2025-05-19T10:35:37.325" v="63" actId="478"/>
          <ac:spMkLst>
            <pc:docMk/>
            <pc:sldMk cId="0" sldId="272"/>
            <ac:spMk id="49" creationId="{00000000-0000-0000-0000-000000000000}"/>
          </ac:spMkLst>
        </pc:spChg>
        <pc:spChg chg="del">
          <ac:chgData name="Piero Nigrelli - Ancma" userId="a3cd2b7a-1ac5-4540-aa46-3838dfec5569" providerId="ADAL" clId="{97721DE0-1080-4DDA-8EBB-77160449CD56}" dt="2025-05-19T10:35:37.325" v="63" actId="478"/>
          <ac:spMkLst>
            <pc:docMk/>
            <pc:sldMk cId="0" sldId="272"/>
            <ac:spMk id="52" creationId="{00000000-0000-0000-0000-000000000000}"/>
          </ac:spMkLst>
        </pc:spChg>
        <pc:spChg chg="del">
          <ac:chgData name="Piero Nigrelli - Ancma" userId="a3cd2b7a-1ac5-4540-aa46-3838dfec5569" providerId="ADAL" clId="{97721DE0-1080-4DDA-8EBB-77160449CD56}" dt="2025-05-19T10:35:37.325" v="63" actId="478"/>
          <ac:spMkLst>
            <pc:docMk/>
            <pc:sldMk cId="0" sldId="272"/>
            <ac:spMk id="115" creationId="{00000000-0000-0000-0000-000000000000}"/>
          </ac:spMkLst>
        </pc:spChg>
        <pc:spChg chg="del">
          <ac:chgData name="Piero Nigrelli - Ancma" userId="a3cd2b7a-1ac5-4540-aa46-3838dfec5569" providerId="ADAL" clId="{97721DE0-1080-4DDA-8EBB-77160449CD56}" dt="2025-05-19T10:35:37.325" v="63" actId="478"/>
          <ac:spMkLst>
            <pc:docMk/>
            <pc:sldMk cId="0" sldId="272"/>
            <ac:spMk id="119" creationId="{00000000-0000-0000-0000-000000000000}"/>
          </ac:spMkLst>
        </pc:spChg>
        <pc:spChg chg="del">
          <ac:chgData name="Piero Nigrelli - Ancma" userId="a3cd2b7a-1ac5-4540-aa46-3838dfec5569" providerId="ADAL" clId="{97721DE0-1080-4DDA-8EBB-77160449CD56}" dt="2025-05-19T10:35:37.325" v="63" actId="478"/>
          <ac:spMkLst>
            <pc:docMk/>
            <pc:sldMk cId="0" sldId="272"/>
            <ac:spMk id="143" creationId="{00000000-0000-0000-0000-000000000000}"/>
          </ac:spMkLst>
        </pc:spChg>
        <pc:spChg chg="del">
          <ac:chgData name="Piero Nigrelli - Ancma" userId="a3cd2b7a-1ac5-4540-aa46-3838dfec5569" providerId="ADAL" clId="{97721DE0-1080-4DDA-8EBB-77160449CD56}" dt="2025-05-19T10:35:37.325" v="63" actId="478"/>
          <ac:spMkLst>
            <pc:docMk/>
            <pc:sldMk cId="0" sldId="272"/>
            <ac:spMk id="146" creationId="{00000000-0000-0000-0000-000000000000}"/>
          </ac:spMkLst>
        </pc:spChg>
        <pc:spChg chg="del">
          <ac:chgData name="Piero Nigrelli - Ancma" userId="a3cd2b7a-1ac5-4540-aa46-3838dfec5569" providerId="ADAL" clId="{97721DE0-1080-4DDA-8EBB-77160449CD56}" dt="2025-05-19T10:35:37.325" v="63" actId="478"/>
          <ac:spMkLst>
            <pc:docMk/>
            <pc:sldMk cId="0" sldId="272"/>
            <ac:spMk id="149" creationId="{00000000-0000-0000-0000-000000000000}"/>
          </ac:spMkLst>
        </pc:spChg>
        <pc:spChg chg="del">
          <ac:chgData name="Piero Nigrelli - Ancma" userId="a3cd2b7a-1ac5-4540-aa46-3838dfec5569" providerId="ADAL" clId="{97721DE0-1080-4DDA-8EBB-77160449CD56}" dt="2025-05-19T10:35:37.325" v="63" actId="478"/>
          <ac:spMkLst>
            <pc:docMk/>
            <pc:sldMk cId="0" sldId="272"/>
            <ac:spMk id="155" creationId="{00000000-0000-0000-0000-000000000000}"/>
          </ac:spMkLst>
        </pc:spChg>
      </pc:sldChg>
      <pc:sldChg chg="addSp delSp modSp add mod">
        <pc:chgData name="Piero Nigrelli - Ancma" userId="a3cd2b7a-1ac5-4540-aa46-3838dfec5569" providerId="ADAL" clId="{97721DE0-1080-4DDA-8EBB-77160449CD56}" dt="2025-05-19T10:37:18.351" v="73" actId="14100"/>
        <pc:sldMkLst>
          <pc:docMk/>
          <pc:sldMk cId="4234717112" sldId="273"/>
        </pc:sldMkLst>
        <pc:picChg chg="del">
          <ac:chgData name="Piero Nigrelli - Ancma" userId="a3cd2b7a-1ac5-4540-aa46-3838dfec5569" providerId="ADAL" clId="{97721DE0-1080-4DDA-8EBB-77160449CD56}" dt="2025-05-19T10:32:17.309" v="55" actId="478"/>
          <ac:picMkLst>
            <pc:docMk/>
            <pc:sldMk cId="4234717112" sldId="273"/>
            <ac:picMk id="3" creationId="{4A84F1B6-CB7E-31D5-72C4-3239315B5C49}"/>
          </ac:picMkLst>
        </pc:picChg>
        <pc:picChg chg="add del">
          <ac:chgData name="Piero Nigrelli - Ancma" userId="a3cd2b7a-1ac5-4540-aa46-3838dfec5569" providerId="ADAL" clId="{97721DE0-1080-4DDA-8EBB-77160449CD56}" dt="2025-05-19T10:32:38.008" v="57" actId="478"/>
          <ac:picMkLst>
            <pc:docMk/>
            <pc:sldMk cId="4234717112" sldId="273"/>
            <ac:picMk id="4" creationId="{B214B175-A255-5EF8-0EBB-B504A8C6B142}"/>
          </ac:picMkLst>
        </pc:picChg>
        <pc:picChg chg="add del mod">
          <ac:chgData name="Piero Nigrelli - Ancma" userId="a3cd2b7a-1ac5-4540-aa46-3838dfec5569" providerId="ADAL" clId="{97721DE0-1080-4DDA-8EBB-77160449CD56}" dt="2025-05-19T10:35:24.308" v="61" actId="478"/>
          <ac:picMkLst>
            <pc:docMk/>
            <pc:sldMk cId="4234717112" sldId="273"/>
            <ac:picMk id="5" creationId="{9D7F61C7-5B69-B20A-77C0-5B4035B9AAAE}"/>
          </ac:picMkLst>
        </pc:picChg>
        <pc:picChg chg="add mod">
          <ac:chgData name="Piero Nigrelli - Ancma" userId="a3cd2b7a-1ac5-4540-aa46-3838dfec5569" providerId="ADAL" clId="{97721DE0-1080-4DDA-8EBB-77160449CD56}" dt="2025-05-19T10:37:18.351" v="73" actId="14100"/>
          <ac:picMkLst>
            <pc:docMk/>
            <pc:sldMk cId="4234717112" sldId="273"/>
            <ac:picMk id="6" creationId="{F6AAE2AB-4869-D3F8-93D3-775A46414C47}"/>
          </ac:picMkLst>
        </pc:picChg>
      </pc:sldChg>
      <pc:sldChg chg="addSp delSp modSp add mod">
        <pc:chgData name="Piero Nigrelli - Ancma" userId="a3cd2b7a-1ac5-4540-aa46-3838dfec5569" providerId="ADAL" clId="{97721DE0-1080-4DDA-8EBB-77160449CD56}" dt="2025-05-19T10:50:31.087" v="87" actId="14100"/>
        <pc:sldMkLst>
          <pc:docMk/>
          <pc:sldMk cId="647597131" sldId="274"/>
        </pc:sldMkLst>
        <pc:picChg chg="add del mod">
          <ac:chgData name="Piero Nigrelli - Ancma" userId="a3cd2b7a-1ac5-4540-aa46-3838dfec5569" providerId="ADAL" clId="{97721DE0-1080-4DDA-8EBB-77160449CD56}" dt="2025-05-19T10:50:02.669" v="84" actId="478"/>
          <ac:picMkLst>
            <pc:docMk/>
            <pc:sldMk cId="647597131" sldId="274"/>
            <ac:picMk id="3" creationId="{061DF33F-6507-F396-6C72-A478F76AAC32}"/>
          </ac:picMkLst>
        </pc:picChg>
        <pc:picChg chg="add mod">
          <ac:chgData name="Piero Nigrelli - Ancma" userId="a3cd2b7a-1ac5-4540-aa46-3838dfec5569" providerId="ADAL" clId="{97721DE0-1080-4DDA-8EBB-77160449CD56}" dt="2025-05-19T10:50:31.087" v="87" actId="14100"/>
          <ac:picMkLst>
            <pc:docMk/>
            <pc:sldMk cId="647597131" sldId="274"/>
            <ac:picMk id="4" creationId="{A6E3D20D-08AD-99C2-9F25-F32B212C2C6C}"/>
          </ac:picMkLst>
        </pc:picChg>
      </pc:sldChg>
      <pc:sldChg chg="addSp modSp add mod replId">
        <pc:chgData name="Piero Nigrelli - Ancma" userId="a3cd2b7a-1ac5-4540-aa46-3838dfec5569" providerId="ADAL" clId="{97721DE0-1080-4DDA-8EBB-77160449CD56}" dt="2025-05-19T10:44:17.860" v="79" actId="14100"/>
        <pc:sldMkLst>
          <pc:docMk/>
          <pc:sldMk cId="3517212002" sldId="275"/>
        </pc:sldMkLst>
        <pc:picChg chg="add mod">
          <ac:chgData name="Piero Nigrelli - Ancma" userId="a3cd2b7a-1ac5-4540-aa46-3838dfec5569" providerId="ADAL" clId="{97721DE0-1080-4DDA-8EBB-77160449CD56}" dt="2025-05-19T10:44:17.860" v="79" actId="14100"/>
          <ac:picMkLst>
            <pc:docMk/>
            <pc:sldMk cId="3517212002" sldId="275"/>
            <ac:picMk id="3" creationId="{B5BC74BC-3085-4E8D-0D54-3EC7763744F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TextBox 3"/>
          <p:cNvSpPr txBox="1"/>
          <p:nvPr/>
        </p:nvSpPr>
        <p:spPr>
          <a:xfrm>
            <a:off x="650149" y="1666775"/>
            <a:ext cx="14178733" cy="4507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27"/>
              </a:lnSpc>
            </a:pPr>
            <a:r>
              <a:rPr lang="en-US" sz="8121">
                <a:solidFill>
                  <a:srgbClr val="040404"/>
                </a:solidFill>
                <a:latin typeface="Chunk Five"/>
                <a:ea typeface="Chunk Five"/>
                <a:cs typeface="Chunk Five"/>
                <a:sym typeface="Chunk Five"/>
              </a:rPr>
              <a:t>International Conference </a:t>
            </a:r>
          </a:p>
          <a:p>
            <a:pPr algn="l">
              <a:lnSpc>
                <a:spcPts val="8527"/>
              </a:lnSpc>
            </a:pPr>
            <a:r>
              <a:rPr lang="en-US" sz="8121">
                <a:solidFill>
                  <a:srgbClr val="040404"/>
                </a:solidFill>
                <a:latin typeface="Chunk Five"/>
                <a:ea typeface="Chunk Five"/>
                <a:cs typeface="Chunk Five"/>
                <a:sym typeface="Chunk Five"/>
              </a:rPr>
              <a:t>on the Two-Wheels </a:t>
            </a:r>
          </a:p>
          <a:p>
            <a:pPr algn="l">
              <a:lnSpc>
                <a:spcPts val="8527"/>
              </a:lnSpc>
            </a:pPr>
            <a:r>
              <a:rPr lang="en-US" sz="8121">
                <a:solidFill>
                  <a:srgbClr val="040404"/>
                </a:solidFill>
                <a:latin typeface="Chunk Five"/>
                <a:ea typeface="Chunk Five"/>
                <a:cs typeface="Chunk Five"/>
                <a:sym typeface="Chunk Five"/>
              </a:rPr>
              <a:t>Sector in Europe: </a:t>
            </a:r>
          </a:p>
          <a:p>
            <a:pPr marL="0" lvl="0" indent="0" algn="l">
              <a:lnSpc>
                <a:spcPts val="8527"/>
              </a:lnSpc>
            </a:pPr>
            <a:r>
              <a:rPr lang="en-US" sz="8121">
                <a:solidFill>
                  <a:srgbClr val="040404"/>
                </a:solidFill>
                <a:latin typeface="Chunk Five"/>
                <a:ea typeface="Chunk Five"/>
                <a:cs typeface="Chunk Five"/>
                <a:sym typeface="Chunk Five"/>
              </a:rPr>
              <a:t>Present and Future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4828882" y="0"/>
            <a:ext cx="3728290" cy="10287000"/>
            <a:chOff x="0" y="0"/>
            <a:chExt cx="4275074" cy="117956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5074" cy="11795671"/>
            </a:xfrm>
            <a:custGeom>
              <a:avLst/>
              <a:gdLst/>
              <a:ahLst/>
              <a:cxnLst/>
              <a:rect l="l" t="t" r="r" b="b"/>
              <a:pathLst>
                <a:path w="4275074" h="11795671">
                  <a:moveTo>
                    <a:pt x="4275074" y="0"/>
                  </a:moveTo>
                  <a:lnTo>
                    <a:pt x="2736723" y="11795671"/>
                  </a:lnTo>
                  <a:lnTo>
                    <a:pt x="0" y="11795671"/>
                  </a:lnTo>
                  <a:lnTo>
                    <a:pt x="1520444" y="0"/>
                  </a:lnTo>
                  <a:lnTo>
                    <a:pt x="4275074" y="0"/>
                  </a:lnTo>
                  <a:close/>
                </a:path>
              </a:pathLst>
            </a:custGeom>
            <a:blipFill>
              <a:blip r:embed="rId3"/>
              <a:stretch>
                <a:fillRect l="-122448" r="-122448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331552" y="8850462"/>
            <a:ext cx="10957658" cy="1239218"/>
            <a:chOff x="0" y="0"/>
            <a:chExt cx="14610211" cy="1652290"/>
          </a:xfrm>
        </p:grpSpPr>
        <p:sp>
          <p:nvSpPr>
            <p:cNvPr id="7" name="Freeform 7"/>
            <p:cNvSpPr/>
            <p:nvPr/>
          </p:nvSpPr>
          <p:spPr>
            <a:xfrm>
              <a:off x="0" y="443128"/>
              <a:ext cx="4130505" cy="1085950"/>
            </a:xfrm>
            <a:custGeom>
              <a:avLst/>
              <a:gdLst/>
              <a:ahLst/>
              <a:cxnLst/>
              <a:rect l="l" t="t" r="r" b="b"/>
              <a:pathLst>
                <a:path w="4130505" h="1085950">
                  <a:moveTo>
                    <a:pt x="0" y="0"/>
                  </a:moveTo>
                  <a:lnTo>
                    <a:pt x="4130505" y="0"/>
                  </a:lnTo>
                  <a:lnTo>
                    <a:pt x="4130505" y="1085951"/>
                  </a:lnTo>
                  <a:lnTo>
                    <a:pt x="0" y="10859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9284" b="-9284"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8" name="Freeform 8"/>
            <p:cNvSpPr/>
            <p:nvPr/>
          </p:nvSpPr>
          <p:spPr>
            <a:xfrm>
              <a:off x="4018410" y="0"/>
              <a:ext cx="1652290" cy="1652290"/>
            </a:xfrm>
            <a:custGeom>
              <a:avLst/>
              <a:gdLst/>
              <a:ahLst/>
              <a:cxnLst/>
              <a:rect l="l" t="t" r="r" b="b"/>
              <a:pathLst>
                <a:path w="1652290" h="1652290">
                  <a:moveTo>
                    <a:pt x="0" y="0"/>
                  </a:moveTo>
                  <a:lnTo>
                    <a:pt x="1652291" y="0"/>
                  </a:lnTo>
                  <a:lnTo>
                    <a:pt x="1652291" y="1652290"/>
                  </a:lnTo>
                  <a:lnTo>
                    <a:pt x="0" y="1652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9" name="Freeform 9"/>
            <p:cNvSpPr/>
            <p:nvPr/>
          </p:nvSpPr>
          <p:spPr>
            <a:xfrm>
              <a:off x="5918369" y="566168"/>
              <a:ext cx="3631340" cy="685638"/>
            </a:xfrm>
            <a:custGeom>
              <a:avLst/>
              <a:gdLst/>
              <a:ahLst/>
              <a:cxnLst/>
              <a:rect l="l" t="t" r="r" b="b"/>
              <a:pathLst>
                <a:path w="3631340" h="685638">
                  <a:moveTo>
                    <a:pt x="0" y="0"/>
                  </a:moveTo>
                  <a:lnTo>
                    <a:pt x="3631340" y="0"/>
                  </a:lnTo>
                  <a:lnTo>
                    <a:pt x="3631340" y="685638"/>
                  </a:lnTo>
                  <a:lnTo>
                    <a:pt x="0" y="685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58942" y="216714"/>
              <a:ext cx="1376568" cy="2395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5"/>
                </a:lnSpc>
                <a:spcBef>
                  <a:spcPct val="0"/>
                </a:spcBef>
              </a:pPr>
              <a:r>
                <a:rPr lang="en-US" sz="1225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Organization: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005425" y="216714"/>
              <a:ext cx="905158" cy="2395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5"/>
                </a:lnSpc>
                <a:spcBef>
                  <a:spcPct val="0"/>
                </a:spcBef>
              </a:pPr>
              <a:r>
                <a:rPr lang="en-US" sz="1225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Partners:</a:t>
              </a:r>
            </a:p>
          </p:txBody>
        </p:sp>
        <p:sp>
          <p:nvSpPr>
            <p:cNvPr id="12" name="Freeform 12"/>
            <p:cNvSpPr/>
            <p:nvPr/>
          </p:nvSpPr>
          <p:spPr>
            <a:xfrm>
              <a:off x="9802710" y="492973"/>
              <a:ext cx="4807501" cy="929336"/>
            </a:xfrm>
            <a:custGeom>
              <a:avLst/>
              <a:gdLst/>
              <a:ahLst/>
              <a:cxnLst/>
              <a:rect l="l" t="t" r="r" b="b"/>
              <a:pathLst>
                <a:path w="4807501" h="929336">
                  <a:moveTo>
                    <a:pt x="0" y="0"/>
                  </a:moveTo>
                  <a:lnTo>
                    <a:pt x="4807501" y="0"/>
                  </a:lnTo>
                  <a:lnTo>
                    <a:pt x="4807501" y="929336"/>
                  </a:lnTo>
                  <a:lnTo>
                    <a:pt x="0" y="9293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53092"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270163" y="341270"/>
              <a:ext cx="3872594" cy="193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0"/>
                </a:lnSpc>
                <a:spcBef>
                  <a:spcPct val="0"/>
                </a:spcBef>
              </a:pPr>
              <a:r>
                <a:rPr lang="en-US" sz="1000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More info: https://recuperarportugal.gov.pt/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922428" y="8087228"/>
            <a:ext cx="1866199" cy="1866199"/>
          </a:xfrm>
          <a:custGeom>
            <a:avLst/>
            <a:gdLst/>
            <a:ahLst/>
            <a:cxnLst/>
            <a:rect l="l" t="t" r="r" b="b"/>
            <a:pathLst>
              <a:path w="1866199" h="1866199">
                <a:moveTo>
                  <a:pt x="0" y="0"/>
                </a:moveTo>
                <a:lnTo>
                  <a:pt x="1866199" y="0"/>
                </a:lnTo>
                <a:lnTo>
                  <a:pt x="1866199" y="1866199"/>
                </a:lnTo>
                <a:lnTo>
                  <a:pt x="0" y="18661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3486415" y="3705402"/>
            <a:ext cx="5448504" cy="2519933"/>
          </a:xfrm>
          <a:custGeom>
            <a:avLst/>
            <a:gdLst/>
            <a:ahLst/>
            <a:cxnLst/>
            <a:rect l="l" t="t" r="r" b="b"/>
            <a:pathLst>
              <a:path w="5448504" h="2519933">
                <a:moveTo>
                  <a:pt x="0" y="0"/>
                </a:moveTo>
                <a:lnTo>
                  <a:pt x="5448504" y="0"/>
                </a:lnTo>
                <a:lnTo>
                  <a:pt x="5448504" y="2519934"/>
                </a:lnTo>
                <a:lnTo>
                  <a:pt x="0" y="251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TextBox 4"/>
          <p:cNvSpPr txBox="1"/>
          <p:nvPr/>
        </p:nvSpPr>
        <p:spPr>
          <a:xfrm>
            <a:off x="4323261" y="4247507"/>
            <a:ext cx="3774811" cy="1292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0"/>
              </a:lnSpc>
            </a:pPr>
            <a:r>
              <a:rPr lang="en-US" sz="76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Index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098072" y="2436875"/>
            <a:ext cx="10189928" cy="50051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55"/>
              </a:lnSpc>
            </a:pPr>
            <a:r>
              <a:rPr lang="en-US" sz="3899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1. </a:t>
            </a:r>
            <a:r>
              <a:rPr lang="en-US" sz="3899" dirty="0">
                <a:solidFill>
                  <a:srgbClr val="000000"/>
                </a:solidFill>
                <a:latin typeface="Calibri (MS)"/>
                <a:ea typeface="Calibri (MS) Bold"/>
                <a:cs typeface="Calibri (MS)"/>
                <a:sym typeface="Calibri (MS)"/>
              </a:rPr>
              <a:t>Italian Market Data 2024</a:t>
            </a:r>
            <a:endParaRPr lang="en-US" sz="38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>
              <a:lnSpc>
                <a:spcPts val="7955"/>
              </a:lnSpc>
            </a:pPr>
            <a:r>
              <a:rPr lang="en-US" sz="3899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 </a:t>
            </a:r>
            <a:r>
              <a:rPr lang="en-US" sz="38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Italian Bicycle Sales</a:t>
            </a:r>
          </a:p>
          <a:p>
            <a:pPr>
              <a:lnSpc>
                <a:spcPts val="7955"/>
              </a:lnSpc>
            </a:pPr>
            <a:r>
              <a:rPr lang="en-US" sz="3899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3. </a:t>
            </a:r>
            <a:r>
              <a:rPr lang="en-US" sz="38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Market Bicycle Sales Share</a:t>
            </a:r>
          </a:p>
          <a:p>
            <a:pPr>
              <a:lnSpc>
                <a:spcPts val="7955"/>
              </a:lnSpc>
            </a:pPr>
            <a:r>
              <a:rPr lang="en-US" sz="3899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4.</a:t>
            </a:r>
            <a:r>
              <a:rPr lang="en-US" sz="38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Italian Import and Export</a:t>
            </a:r>
          </a:p>
          <a:p>
            <a:pPr>
              <a:lnSpc>
                <a:spcPts val="7955"/>
              </a:lnSpc>
            </a:pPr>
            <a:r>
              <a:rPr lang="en-US" sz="3899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5.</a:t>
            </a:r>
            <a:r>
              <a:rPr lang="en-US" sz="38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Italian Industry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227152" y="0"/>
            <a:ext cx="3728290" cy="10287000"/>
            <a:chOff x="0" y="0"/>
            <a:chExt cx="4275074" cy="117956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5074" cy="11795671"/>
            </a:xfrm>
            <a:custGeom>
              <a:avLst/>
              <a:gdLst/>
              <a:ahLst/>
              <a:cxnLst/>
              <a:rect l="l" t="t" r="r" b="b"/>
              <a:pathLst>
                <a:path w="4275074" h="11795671">
                  <a:moveTo>
                    <a:pt x="4275074" y="0"/>
                  </a:moveTo>
                  <a:lnTo>
                    <a:pt x="2736723" y="11795671"/>
                  </a:lnTo>
                  <a:lnTo>
                    <a:pt x="0" y="11795671"/>
                  </a:lnTo>
                  <a:lnTo>
                    <a:pt x="1520444" y="0"/>
                  </a:lnTo>
                  <a:lnTo>
                    <a:pt x="4275074" y="0"/>
                  </a:lnTo>
                  <a:close/>
                </a:path>
              </a:pathLst>
            </a:custGeom>
            <a:blipFill>
              <a:blip r:embed="rId4"/>
              <a:stretch>
                <a:fillRect l="-122448" r="-122448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738BA-E469-43FA-2EA2-6042F22EF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68F62A7-D740-7397-FD31-AB72F217BE6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P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19AD9CF-BEF5-2ABE-B7A6-94B0A0481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343552"/>
            <a:ext cx="13639799" cy="965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75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86CDB-CC34-CC45-8FC8-8C426C0DA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971C90C-252E-CEEB-7D15-EC1B8F6B408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P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6AAE2AB-4869-D3F8-93D3-775A46414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1" y="181756"/>
            <a:ext cx="13900782" cy="983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17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76E3D-D75A-4F5F-1DFC-2C9377DC7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331BE9E-570F-7C3D-FB0C-90A2D24C779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P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6E3D20D-08AD-99C2-9F25-F32B212C2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27824"/>
            <a:ext cx="14173199" cy="1003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97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1E3B1-CD10-EF04-2EBB-21A46DEF3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8E09F84-E418-DD8B-E4F8-D020CEDDD5C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P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5BC74BC-3085-4E8D-0D54-3EC776374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27824"/>
            <a:ext cx="14173199" cy="1003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12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035A3-22AA-8CE4-819E-1F56F736A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8FED08D-8F0F-BA85-A8CE-35D64773FC5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P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80CEA40-64E5-4522-E247-4DA6A087B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43552"/>
            <a:ext cx="13563599" cy="959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15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TextBox 3"/>
          <p:cNvSpPr txBox="1"/>
          <p:nvPr/>
        </p:nvSpPr>
        <p:spPr>
          <a:xfrm>
            <a:off x="1253170" y="4354037"/>
            <a:ext cx="11788509" cy="1533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22"/>
              </a:lnSpc>
            </a:pPr>
            <a:r>
              <a:rPr lang="en-US" sz="14140" b="1">
                <a:solidFill>
                  <a:srgbClr val="000000"/>
                </a:solidFill>
                <a:latin typeface="Anantason SemiCondensed Bold"/>
                <a:ea typeface="Anantason SemiCondensed Bold"/>
                <a:cs typeface="Anantason SemiCondensed Bold"/>
                <a:sym typeface="Anantason SemiCondensed Bold"/>
              </a:rPr>
              <a:t>THANK YOU!</a:t>
            </a:r>
          </a:p>
        </p:txBody>
      </p:sp>
      <p:sp>
        <p:nvSpPr>
          <p:cNvPr id="4" name="Freeform 4"/>
          <p:cNvSpPr/>
          <p:nvPr/>
        </p:nvSpPr>
        <p:spPr>
          <a:xfrm>
            <a:off x="555261" y="7844518"/>
            <a:ext cx="2229539" cy="2229539"/>
          </a:xfrm>
          <a:custGeom>
            <a:avLst/>
            <a:gdLst/>
            <a:ahLst/>
            <a:cxnLst/>
            <a:rect l="l" t="t" r="r" b="b"/>
            <a:pathLst>
              <a:path w="2229539" h="2229539">
                <a:moveTo>
                  <a:pt x="0" y="0"/>
                </a:moveTo>
                <a:lnTo>
                  <a:pt x="2229539" y="0"/>
                </a:lnTo>
                <a:lnTo>
                  <a:pt x="2229539" y="2229540"/>
                </a:lnTo>
                <a:lnTo>
                  <a:pt x="0" y="22295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5" name="Group 5"/>
          <p:cNvGrpSpPr/>
          <p:nvPr/>
        </p:nvGrpSpPr>
        <p:grpSpPr>
          <a:xfrm>
            <a:off x="3070550" y="8959288"/>
            <a:ext cx="11405411" cy="1289855"/>
            <a:chOff x="0" y="0"/>
            <a:chExt cx="15207214" cy="1719806"/>
          </a:xfrm>
        </p:grpSpPr>
        <p:sp>
          <p:nvSpPr>
            <p:cNvPr id="6" name="Freeform 6"/>
            <p:cNvSpPr/>
            <p:nvPr/>
          </p:nvSpPr>
          <p:spPr>
            <a:xfrm>
              <a:off x="0" y="461236"/>
              <a:ext cx="4299286" cy="1130324"/>
            </a:xfrm>
            <a:custGeom>
              <a:avLst/>
              <a:gdLst/>
              <a:ahLst/>
              <a:cxnLst/>
              <a:rect l="l" t="t" r="r" b="b"/>
              <a:pathLst>
                <a:path w="4299286" h="1130324">
                  <a:moveTo>
                    <a:pt x="0" y="0"/>
                  </a:moveTo>
                  <a:lnTo>
                    <a:pt x="4299286" y="0"/>
                  </a:lnTo>
                  <a:lnTo>
                    <a:pt x="4299286" y="1130324"/>
                  </a:lnTo>
                  <a:lnTo>
                    <a:pt x="0" y="11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9284" b="-9284"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7" name="Freeform 7"/>
            <p:cNvSpPr/>
            <p:nvPr/>
          </p:nvSpPr>
          <p:spPr>
            <a:xfrm>
              <a:off x="4182611" y="0"/>
              <a:ext cx="1719806" cy="1719806"/>
            </a:xfrm>
            <a:custGeom>
              <a:avLst/>
              <a:gdLst/>
              <a:ahLst/>
              <a:cxnLst/>
              <a:rect l="l" t="t" r="r" b="b"/>
              <a:pathLst>
                <a:path w="1719806" h="1719806">
                  <a:moveTo>
                    <a:pt x="0" y="0"/>
                  </a:moveTo>
                  <a:lnTo>
                    <a:pt x="1719806" y="0"/>
                  </a:lnTo>
                  <a:lnTo>
                    <a:pt x="1719806" y="1719806"/>
                  </a:lnTo>
                  <a:lnTo>
                    <a:pt x="0" y="1719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8" name="Freeform 8"/>
            <p:cNvSpPr/>
            <p:nvPr/>
          </p:nvSpPr>
          <p:spPr>
            <a:xfrm>
              <a:off x="6160205" y="589303"/>
              <a:ext cx="3779724" cy="713654"/>
            </a:xfrm>
            <a:custGeom>
              <a:avLst/>
              <a:gdLst/>
              <a:ahLst/>
              <a:cxnLst/>
              <a:rect l="l" t="t" r="r" b="b"/>
              <a:pathLst>
                <a:path w="3779724" h="713654">
                  <a:moveTo>
                    <a:pt x="0" y="0"/>
                  </a:moveTo>
                  <a:lnTo>
                    <a:pt x="3779724" y="0"/>
                  </a:lnTo>
                  <a:lnTo>
                    <a:pt x="3779724" y="713654"/>
                  </a:lnTo>
                  <a:lnTo>
                    <a:pt x="0" y="7136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310385" y="234706"/>
              <a:ext cx="1432817" cy="2402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76"/>
                </a:lnSpc>
                <a:spcBef>
                  <a:spcPct val="0"/>
                </a:spcBef>
              </a:pPr>
              <a:r>
                <a:rPr lang="en-US" sz="1276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Organization: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5209957" y="234706"/>
              <a:ext cx="942144" cy="2402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76"/>
                </a:lnSpc>
                <a:spcBef>
                  <a:spcPct val="0"/>
                </a:spcBef>
              </a:pPr>
              <a:r>
                <a:rPr lang="en-US" sz="1276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Partners:</a:t>
              </a:r>
            </a:p>
          </p:txBody>
        </p:sp>
        <p:sp>
          <p:nvSpPr>
            <p:cNvPr id="11" name="Freeform 11"/>
            <p:cNvSpPr/>
            <p:nvPr/>
          </p:nvSpPr>
          <p:spPr>
            <a:xfrm>
              <a:off x="10203269" y="513117"/>
              <a:ext cx="5003945" cy="967311"/>
            </a:xfrm>
            <a:custGeom>
              <a:avLst/>
              <a:gdLst/>
              <a:ahLst/>
              <a:cxnLst/>
              <a:rect l="l" t="t" r="r" b="b"/>
              <a:pathLst>
                <a:path w="5003945" h="967311">
                  <a:moveTo>
                    <a:pt x="0" y="0"/>
                  </a:moveTo>
                  <a:lnTo>
                    <a:pt x="5003945" y="0"/>
                  </a:lnTo>
                  <a:lnTo>
                    <a:pt x="5003945" y="967311"/>
                  </a:lnTo>
                  <a:lnTo>
                    <a:pt x="0" y="967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53092"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689823" y="345301"/>
              <a:ext cx="4030836" cy="2115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41"/>
                </a:lnSpc>
                <a:spcBef>
                  <a:spcPct val="0"/>
                </a:spcBef>
              </a:pPr>
              <a:r>
                <a:rPr lang="en-US" sz="1041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More info: https://recuperarportugal.gov.pt/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759718" y="0"/>
            <a:ext cx="3728290" cy="10287000"/>
            <a:chOff x="0" y="0"/>
            <a:chExt cx="4275074" cy="1179567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75074" cy="11795671"/>
            </a:xfrm>
            <a:custGeom>
              <a:avLst/>
              <a:gdLst/>
              <a:ahLst/>
              <a:cxnLst/>
              <a:rect l="l" t="t" r="r" b="b"/>
              <a:pathLst>
                <a:path w="4275074" h="11795671">
                  <a:moveTo>
                    <a:pt x="4275074" y="0"/>
                  </a:moveTo>
                  <a:lnTo>
                    <a:pt x="2736723" y="11795671"/>
                  </a:lnTo>
                  <a:lnTo>
                    <a:pt x="0" y="11795671"/>
                  </a:lnTo>
                  <a:lnTo>
                    <a:pt x="1520444" y="0"/>
                  </a:lnTo>
                  <a:lnTo>
                    <a:pt x="4275074" y="0"/>
                  </a:lnTo>
                  <a:close/>
                </a:path>
              </a:pathLst>
            </a:custGeom>
            <a:blipFill>
              <a:blip r:embed="rId8"/>
              <a:stretch>
                <a:fillRect l="-122448" r="-122448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402986" y="5811447"/>
            <a:ext cx="1674214" cy="662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59"/>
              </a:lnSpc>
            </a:pPr>
            <a:r>
              <a:rPr lang="en-US" sz="38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NAME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525250" y="6528037"/>
            <a:ext cx="5244348" cy="66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CONTACTS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9016ee0-3be7-4d2d-be76-916828f9222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694D451530026448EFD3612FA850684" ma:contentTypeVersion="9" ma:contentTypeDescription="Criar um novo documento." ma:contentTypeScope="" ma:versionID="3b603ef3b96c3218163f9ed1a97fd77a">
  <xsd:schema xmlns:xsd="http://www.w3.org/2001/XMLSchema" xmlns:xs="http://www.w3.org/2001/XMLSchema" xmlns:p="http://schemas.microsoft.com/office/2006/metadata/properties" xmlns:ns2="99016ee0-3be7-4d2d-be76-916828f92227" targetNamespace="http://schemas.microsoft.com/office/2006/metadata/properties" ma:root="true" ma:fieldsID="6670690b0a7d4fcdf6e190f991b3c356" ns2:_="">
    <xsd:import namespace="99016ee0-3be7-4d2d-be76-916828f922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016ee0-3be7-4d2d-be76-916828f922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Etiquetas de Imagem" ma:readOnly="false" ma:fieldId="{5cf76f15-5ced-4ddc-b409-7134ff3c332f}" ma:taxonomyMulti="true" ma:sspId="1fe78960-8770-4d9d-8876-7962ffd25e8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1B49CF-0BEE-44A6-8D1C-37C86917DB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2467F7-CDF9-47F4-A3EF-727E09026846}">
  <ds:schemaRefs>
    <ds:schemaRef ds:uri="http://schemas.microsoft.com/office/2006/metadata/properties"/>
    <ds:schemaRef ds:uri="http://schemas.microsoft.com/office/infopath/2007/PartnerControls"/>
    <ds:schemaRef ds:uri="99016ee0-3be7-4d2d-be76-916828f92227"/>
  </ds:schemaRefs>
</ds:datastoreItem>
</file>

<file path=customXml/itemProps3.xml><?xml version="1.0" encoding="utf-8"?>
<ds:datastoreItem xmlns:ds="http://schemas.openxmlformats.org/officeDocument/2006/customXml" ds:itemID="{9D8B2DBF-900A-4BC9-B08F-F16282B44C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016ee0-3be7-4d2d-be76-916828f922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75</Words>
  <Application>Microsoft Office PowerPoint</Application>
  <PresentationFormat>Personalizzato</PresentationFormat>
  <Paragraphs>19</Paragraphs>
  <Slides>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9" baseType="lpstr">
      <vt:lpstr>Poppins</vt:lpstr>
      <vt:lpstr>Anantason SemiCondensed Bold</vt:lpstr>
      <vt:lpstr>Poppins Bold</vt:lpstr>
      <vt:lpstr>Open Sans Bold</vt:lpstr>
      <vt:lpstr>Calibri (MS) Bold</vt:lpstr>
      <vt:lpstr>Arial</vt:lpstr>
      <vt:lpstr>Calibri</vt:lpstr>
      <vt:lpstr>Chunk Five</vt:lpstr>
      <vt:lpstr>Open Sans</vt:lpstr>
      <vt:lpstr>Calibri (MS)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Layout oradores Conferência Inglês</dc:title>
  <dc:creator>Piero Nigrelli - Ancma</dc:creator>
  <cp:lastModifiedBy>Piero Nigrelli - Ancma</cp:lastModifiedBy>
  <cp:revision>3</cp:revision>
  <dcterms:created xsi:type="dcterms:W3CDTF">2006-08-16T00:00:00Z</dcterms:created>
  <dcterms:modified xsi:type="dcterms:W3CDTF">2025-05-19T10:50:32Z</dcterms:modified>
  <dc:identifier>DAGm4B9aRxU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0x010100C694D451530026448EFD3612FA850684</vt:lpwstr>
  </property>
</Properties>
</file>